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6"/>
  </p:notesMasterIdLst>
  <p:sldIdLst>
    <p:sldId id="269" r:id="rId3"/>
    <p:sldId id="266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67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252"/>
    <a:srgbClr val="013334"/>
    <a:srgbClr val="10069F"/>
    <a:srgbClr val="4E2A84"/>
    <a:srgbClr val="582E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600" autoAdjust="0"/>
    <p:restoredTop sz="86378" autoAdjust="0"/>
  </p:normalViewPr>
  <p:slideViewPr>
    <p:cSldViewPr>
      <p:cViewPr varScale="1">
        <p:scale>
          <a:sx n="82" d="100"/>
          <a:sy n="82" d="100"/>
        </p:scale>
        <p:origin x="184" y="3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png>
</file>

<file path=ppt/media/image2.png>
</file>

<file path=ppt/media/image3.tiff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570D6A-FB49-A14C-9B03-21B3417100CD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B6C83-B894-2740-9986-97D8BB6F6D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69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make into a table!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CB6C83-B894-2740-9986-97D8BB6F6D9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047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28800"/>
            <a:ext cx="7772400" cy="900546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85800" y="2819400"/>
            <a:ext cx="7772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8956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11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89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0297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09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835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291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405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1973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094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949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60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293970"/>
            <a:ext cx="82296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8498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395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2103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DA78D-F215-42DF-9B83-6796C1E09096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194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82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93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506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95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4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28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0CF78-BAF2-4139-91F3-215362EF2725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12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0CF78-BAF2-4139-91F3-215362EF2725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99840-EED6-4E7F-ABD0-291243E0C4F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6578550" y="62508"/>
            <a:ext cx="2143379" cy="248989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59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DA78D-F215-42DF-9B83-6796C1E09096}" type="datetimeFigureOut">
              <a:rPr lang="en-US" smtClean="0"/>
              <a:t>12/30/16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270C0-C7DC-4B4C-8145-AB8DD9F1416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6779932"/>
            <a:ext cx="9144000" cy="9144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rgbClr val="003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201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vis.stanford.edu/papers/d3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918854"/>
            <a:ext cx="7772400" cy="900546"/>
          </a:xfrm>
        </p:spPr>
        <p:txBody>
          <a:bodyPr/>
          <a:lstStyle/>
          <a:p>
            <a:r>
              <a:rPr lang="en-US" dirty="0" smtClean="0"/>
              <a:t>Introduction to d3js</a:t>
            </a:r>
            <a:endParaRPr lang="en-US" dirty="0"/>
          </a:p>
        </p:txBody>
      </p:sp>
      <p:sp>
        <p:nvSpPr>
          <p:cNvPr id="5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Making your first “selection”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0326" y="5831663"/>
            <a:ext cx="4244553" cy="49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512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more generic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xscale</a:t>
            </a:r>
            <a:r>
              <a:rPr lang="en-US" dirty="0"/>
              <a:t> = function(</a:t>
            </a:r>
            <a:r>
              <a:rPr lang="en-US" dirty="0" err="1"/>
              <a:t>x,domain,range</a:t>
            </a:r>
            <a:r>
              <a:rPr lang="en-US" dirty="0"/>
              <a:t>) { return range[0]+(x-domain[0])/(domain[1]-domain[0])*(range[1]+range[0]); }</a:t>
            </a:r>
          </a:p>
        </p:txBody>
      </p:sp>
    </p:spTree>
    <p:extLst>
      <p:ext uri="{BB962C8B-B14F-4D97-AF65-F5344CB8AC3E}">
        <p14:creationId xmlns:p14="http://schemas.microsoft.com/office/powerpoint/2010/main" val="143296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with d3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xscale</a:t>
            </a:r>
            <a:r>
              <a:rPr lang="en-US" dirty="0"/>
              <a:t> = d3.scale.linear() .domain(d3.extent(data[0],function(d) { return </a:t>
            </a:r>
            <a:r>
              <a:rPr lang="en-US" dirty="0" err="1"/>
              <a:t>d.x</a:t>
            </a:r>
            <a:r>
              <a:rPr lang="en-US" dirty="0"/>
              <a:t>; })) .range([100,500]);</a:t>
            </a:r>
          </a:p>
        </p:txBody>
      </p:sp>
    </p:spTree>
    <p:extLst>
      <p:ext uri="{BB962C8B-B14F-4D97-AF65-F5344CB8AC3E}">
        <p14:creationId xmlns:p14="http://schemas.microsoft.com/office/powerpoint/2010/main" val="5309212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Print this one out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811512"/>
            <a:ext cx="8229600" cy="410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2210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school_logo1_rgb_xl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72" y="2724912"/>
            <a:ext cx="7229856" cy="140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97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gray"/>
        <p:txBody>
          <a:bodyPr/>
          <a:lstStyle/>
          <a:p>
            <a:r>
              <a:rPr lang="en-US" dirty="0" smtClean="0"/>
              <a:t>Text starts here</a:t>
            </a:r>
          </a:p>
          <a:p>
            <a:r>
              <a:rPr lang="en-US" dirty="0" smtClean="0"/>
              <a:t>Bullet 1</a:t>
            </a:r>
          </a:p>
          <a:p>
            <a:r>
              <a:rPr lang="en-US" dirty="0" smtClean="0"/>
              <a:t>Bullet 2</a:t>
            </a:r>
          </a:p>
          <a:p>
            <a:r>
              <a:rPr lang="en-US" dirty="0" smtClean="0"/>
              <a:t>Bullet 3</a:t>
            </a:r>
          </a:p>
          <a:p>
            <a:r>
              <a:rPr lang="en-US" dirty="0" smtClean="0"/>
              <a:t>Bullet 4</a:t>
            </a:r>
          </a:p>
          <a:p>
            <a:r>
              <a:rPr lang="en-US" dirty="0" smtClean="0"/>
              <a:t>Bullet 5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33400"/>
            <a:ext cx="9144000" cy="579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633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253220"/>
            <a:ext cx="8229600" cy="3219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988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491" y="2667000"/>
            <a:ext cx="8229600" cy="1143000"/>
          </a:xfrm>
        </p:spPr>
        <p:txBody>
          <a:bodyPr/>
          <a:lstStyle/>
          <a:p>
            <a:r>
              <a:rPr lang="en-US" dirty="0" smtClean="0"/>
              <a:t>A brief history of d3js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6418" y="5334000"/>
            <a:ext cx="8229600" cy="914400"/>
          </a:xfrm>
        </p:spPr>
        <p:txBody>
          <a:bodyPr>
            <a:normAutofit/>
          </a:bodyPr>
          <a:lstStyle/>
          <a:p>
            <a:r>
              <a:rPr lang="en-US" dirty="0" smtClean="0"/>
              <a:t>(see </a:t>
            </a:r>
            <a:r>
              <a:rPr lang="en-US" dirty="0"/>
              <a:t>original paper: </a:t>
            </a:r>
            <a:r>
              <a:rPr lang="en-US" dirty="0" smtClean="0">
                <a:hlinkClick r:id="rId2"/>
              </a:rPr>
              <a:t>link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028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cap="all" dirty="0"/>
              <a:t>FIRST, WE NEED </a:t>
            </a:r>
            <a:r>
              <a:rPr lang="en-US" b="1" cap="all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pt-BR" dirty="0"/>
              <a:t>var data = [ [ { "</a:t>
            </a:r>
            <a:r>
              <a:rPr lang="pt-BR" dirty="0" err="1"/>
              <a:t>x</a:t>
            </a:r>
            <a:r>
              <a:rPr lang="pt-BR" dirty="0"/>
              <a:t>": 10, "</a:t>
            </a:r>
            <a:r>
              <a:rPr lang="pt-BR" dirty="0" err="1"/>
              <a:t>y</a:t>
            </a:r>
            <a:r>
              <a:rPr lang="pt-BR" dirty="0"/>
              <a:t>": 8.04 </a:t>
            </a:r>
            <a:r>
              <a:rPr lang="pt-BR" dirty="0" smtClean="0"/>
              <a:t>}, ...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896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an SVG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svg</a:t>
            </a:r>
            <a:r>
              <a:rPr lang="en-US" dirty="0"/>
              <a:t> id="</a:t>
            </a:r>
            <a:r>
              <a:rPr lang="en-US" dirty="0" err="1"/>
              <a:t>mysvg</a:t>
            </a:r>
            <a:r>
              <a:rPr lang="en-US" dirty="0"/>
              <a:t>" width="500" height="500" style="border: 1px solid;"&gt;&lt;/</a:t>
            </a:r>
            <a:r>
              <a:rPr lang="en-US" dirty="0" err="1"/>
              <a:t>svg</a:t>
            </a:r>
            <a:r>
              <a:rPr lang="en-US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745544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Without d3js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svg</a:t>
            </a:r>
            <a:r>
              <a:rPr lang="en-US" dirty="0"/>
              <a:t> = </a:t>
            </a:r>
            <a:r>
              <a:rPr lang="en-US" dirty="0" err="1"/>
              <a:t>document.getElementById</a:t>
            </a:r>
            <a:r>
              <a:rPr lang="en-US" dirty="0"/>
              <a:t>("</a:t>
            </a:r>
            <a:r>
              <a:rPr lang="en-US" dirty="0" err="1"/>
              <a:t>mysvg</a:t>
            </a:r>
            <a:r>
              <a:rPr lang="en-US" dirty="0"/>
              <a:t>"); for (</a:t>
            </a:r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=0; </a:t>
            </a:r>
            <a:r>
              <a:rPr lang="en-US" dirty="0" err="1"/>
              <a:t>i</a:t>
            </a:r>
            <a:r>
              <a:rPr lang="en-US" dirty="0"/>
              <a:t>&lt;data[0].length; </a:t>
            </a:r>
            <a:r>
              <a:rPr lang="en-US" dirty="0" err="1"/>
              <a:t>i</a:t>
            </a:r>
            <a:r>
              <a:rPr lang="en-US" dirty="0"/>
              <a:t>++) { </a:t>
            </a:r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newDataEl</a:t>
            </a:r>
            <a:r>
              <a:rPr lang="en-US" dirty="0"/>
              <a:t> = </a:t>
            </a:r>
            <a:r>
              <a:rPr lang="en-US" dirty="0" err="1"/>
              <a:t>document.createElement</a:t>
            </a:r>
            <a:r>
              <a:rPr lang="en-US" dirty="0"/>
              <a:t>("circle"); </a:t>
            </a:r>
            <a:r>
              <a:rPr lang="en-US" dirty="0" err="1"/>
              <a:t>var</a:t>
            </a:r>
            <a:r>
              <a:rPr lang="en-US" dirty="0"/>
              <a:t> cx = </a:t>
            </a:r>
            <a:r>
              <a:rPr lang="en-US" dirty="0" err="1"/>
              <a:t>document.createAttribute</a:t>
            </a:r>
            <a:r>
              <a:rPr lang="en-US" dirty="0"/>
              <a:t>("cx"); </a:t>
            </a:r>
            <a:r>
              <a:rPr lang="en-US" dirty="0" err="1"/>
              <a:t>cx.value</a:t>
            </a:r>
            <a:r>
              <a:rPr lang="en-US" dirty="0"/>
              <a:t> = data[0][</a:t>
            </a:r>
            <a:r>
              <a:rPr lang="en-US" dirty="0" err="1"/>
              <a:t>i</a:t>
            </a:r>
            <a:r>
              <a:rPr lang="en-US" dirty="0"/>
              <a:t>].cx; </a:t>
            </a:r>
            <a:r>
              <a:rPr lang="en-US" dirty="0" err="1"/>
              <a:t>var</a:t>
            </a:r>
            <a:r>
              <a:rPr lang="en-US" dirty="0"/>
              <a:t> cy = </a:t>
            </a:r>
            <a:r>
              <a:rPr lang="en-US" dirty="0" err="1"/>
              <a:t>document.createAttribute</a:t>
            </a:r>
            <a:r>
              <a:rPr lang="en-US" dirty="0"/>
              <a:t>("cy"); </a:t>
            </a:r>
            <a:r>
              <a:rPr lang="en-US" dirty="0" err="1"/>
              <a:t>cy.value</a:t>
            </a:r>
            <a:r>
              <a:rPr lang="en-US" dirty="0"/>
              <a:t> = data[0][</a:t>
            </a:r>
            <a:r>
              <a:rPr lang="en-US" dirty="0" err="1"/>
              <a:t>i</a:t>
            </a:r>
            <a:r>
              <a:rPr lang="en-US" dirty="0"/>
              <a:t>].cy; </a:t>
            </a:r>
            <a:r>
              <a:rPr lang="en-US" dirty="0" err="1"/>
              <a:t>var</a:t>
            </a:r>
            <a:r>
              <a:rPr lang="en-US" dirty="0"/>
              <a:t> r = </a:t>
            </a:r>
            <a:r>
              <a:rPr lang="en-US" dirty="0" err="1"/>
              <a:t>document.createAttribute</a:t>
            </a:r>
            <a:r>
              <a:rPr lang="en-US" dirty="0"/>
              <a:t>("r"); </a:t>
            </a:r>
            <a:r>
              <a:rPr lang="en-US" dirty="0" err="1"/>
              <a:t>r.value</a:t>
            </a:r>
            <a:r>
              <a:rPr lang="en-US" dirty="0"/>
              <a:t> = 10; </a:t>
            </a:r>
            <a:r>
              <a:rPr lang="en-US" dirty="0" err="1"/>
              <a:t>newDataEl.setAttributeNode</a:t>
            </a:r>
            <a:r>
              <a:rPr lang="en-US" dirty="0"/>
              <a:t>(cx); </a:t>
            </a:r>
            <a:r>
              <a:rPr lang="en-US" dirty="0" err="1"/>
              <a:t>newDataEl.setAttributeNode</a:t>
            </a:r>
            <a:r>
              <a:rPr lang="en-US" dirty="0"/>
              <a:t>(cy); </a:t>
            </a:r>
            <a:r>
              <a:rPr lang="en-US" dirty="0" err="1"/>
              <a:t>newDataEl.setAttributeNode</a:t>
            </a:r>
            <a:r>
              <a:rPr lang="en-US" dirty="0"/>
              <a:t>(r); </a:t>
            </a:r>
            <a:r>
              <a:rPr lang="en-US" dirty="0" err="1"/>
              <a:t>svg.appendChild</a:t>
            </a:r>
            <a:r>
              <a:rPr lang="en-US" dirty="0"/>
              <a:t>(</a:t>
            </a:r>
            <a:r>
              <a:rPr lang="en-US" dirty="0" err="1"/>
              <a:t>newDataEl</a:t>
            </a:r>
            <a:r>
              <a:rPr lang="en-US" dirty="0"/>
              <a:t>); }</a:t>
            </a:r>
          </a:p>
        </p:txBody>
      </p:sp>
    </p:spTree>
    <p:extLst>
      <p:ext uri="{BB962C8B-B14F-4D97-AF65-F5344CB8AC3E}">
        <p14:creationId xmlns:p14="http://schemas.microsoft.com/office/powerpoint/2010/main" val="540750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scale would help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xscale</a:t>
            </a:r>
            <a:r>
              <a:rPr lang="en-US" dirty="0"/>
              <a:t> = function(x) { return 100+(x-4)/10*500; }</a:t>
            </a:r>
          </a:p>
        </p:txBody>
      </p:sp>
    </p:spTree>
    <p:extLst>
      <p:ext uri="{BB962C8B-B14F-4D97-AF65-F5344CB8AC3E}">
        <p14:creationId xmlns:p14="http://schemas.microsoft.com/office/powerpoint/2010/main" val="539936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svg</a:t>
            </a:r>
            <a:r>
              <a:rPr lang="en-US" dirty="0"/>
              <a:t> = </a:t>
            </a:r>
            <a:r>
              <a:rPr lang="en-US" dirty="0" err="1"/>
              <a:t>document.getElementById</a:t>
            </a:r>
            <a:r>
              <a:rPr lang="en-US" dirty="0"/>
              <a:t>("</a:t>
            </a:r>
            <a:r>
              <a:rPr lang="en-US" dirty="0" err="1"/>
              <a:t>mysvg</a:t>
            </a:r>
            <a:r>
              <a:rPr lang="en-US" dirty="0"/>
              <a:t>"); for (</a:t>
            </a:r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=0; </a:t>
            </a:r>
            <a:r>
              <a:rPr lang="en-US" dirty="0" err="1"/>
              <a:t>i</a:t>
            </a:r>
            <a:r>
              <a:rPr lang="en-US" dirty="0"/>
              <a:t>&lt;data[0].length; </a:t>
            </a:r>
            <a:r>
              <a:rPr lang="en-US" dirty="0" err="1"/>
              <a:t>i</a:t>
            </a:r>
            <a:r>
              <a:rPr lang="en-US" dirty="0"/>
              <a:t>++) { </a:t>
            </a:r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newDataEl</a:t>
            </a:r>
            <a:r>
              <a:rPr lang="en-US" dirty="0"/>
              <a:t> = </a:t>
            </a:r>
            <a:r>
              <a:rPr lang="en-US" dirty="0" err="1"/>
              <a:t>document.createElementNS</a:t>
            </a:r>
            <a:r>
              <a:rPr lang="en-US" dirty="0"/>
              <a:t>("http://www.w3.org/2000/</a:t>
            </a:r>
            <a:r>
              <a:rPr lang="en-US" dirty="0" err="1"/>
              <a:t>svg</a:t>
            </a:r>
            <a:r>
              <a:rPr lang="en-US" dirty="0"/>
              <a:t>","circle"); </a:t>
            </a:r>
            <a:r>
              <a:rPr lang="en-US" dirty="0" err="1"/>
              <a:t>var</a:t>
            </a:r>
            <a:r>
              <a:rPr lang="en-US" dirty="0"/>
              <a:t> cx = </a:t>
            </a:r>
            <a:r>
              <a:rPr lang="en-US" dirty="0" err="1"/>
              <a:t>document.createAttribute</a:t>
            </a:r>
            <a:r>
              <a:rPr lang="en-US" dirty="0"/>
              <a:t>("cx"); </a:t>
            </a:r>
            <a:r>
              <a:rPr lang="en-US" dirty="0" err="1"/>
              <a:t>cx.value</a:t>
            </a:r>
            <a:r>
              <a:rPr lang="en-US" dirty="0"/>
              <a:t> = </a:t>
            </a:r>
            <a:r>
              <a:rPr lang="en-US" dirty="0" err="1"/>
              <a:t>xscale</a:t>
            </a:r>
            <a:r>
              <a:rPr lang="en-US" dirty="0"/>
              <a:t>(data[0][</a:t>
            </a:r>
            <a:r>
              <a:rPr lang="en-US" dirty="0" err="1"/>
              <a:t>i</a:t>
            </a:r>
            <a:r>
              <a:rPr lang="en-US" dirty="0"/>
              <a:t>].cx); </a:t>
            </a:r>
            <a:r>
              <a:rPr lang="en-US" dirty="0" err="1"/>
              <a:t>var</a:t>
            </a:r>
            <a:r>
              <a:rPr lang="en-US" dirty="0"/>
              <a:t> cy = </a:t>
            </a:r>
            <a:r>
              <a:rPr lang="en-US" dirty="0" err="1"/>
              <a:t>document.createAttribute</a:t>
            </a:r>
            <a:r>
              <a:rPr lang="en-US" dirty="0"/>
              <a:t>("cy"); </a:t>
            </a:r>
            <a:r>
              <a:rPr lang="en-US" dirty="0" err="1"/>
              <a:t>cy.value</a:t>
            </a:r>
            <a:r>
              <a:rPr lang="en-US" dirty="0"/>
              <a:t> = data[0][</a:t>
            </a:r>
            <a:r>
              <a:rPr lang="en-US" dirty="0" err="1"/>
              <a:t>i</a:t>
            </a:r>
            <a:r>
              <a:rPr lang="en-US" dirty="0"/>
              <a:t>].cy; </a:t>
            </a:r>
            <a:r>
              <a:rPr lang="en-US" dirty="0" err="1"/>
              <a:t>var</a:t>
            </a:r>
            <a:r>
              <a:rPr lang="en-US" dirty="0"/>
              <a:t> r = </a:t>
            </a:r>
            <a:r>
              <a:rPr lang="en-US" dirty="0" err="1"/>
              <a:t>document.createAttribute</a:t>
            </a:r>
            <a:r>
              <a:rPr lang="en-US" dirty="0"/>
              <a:t>("r"); </a:t>
            </a:r>
            <a:r>
              <a:rPr lang="en-US" dirty="0" err="1"/>
              <a:t>r.value</a:t>
            </a:r>
            <a:r>
              <a:rPr lang="en-US" dirty="0"/>
              <a:t> = 10; </a:t>
            </a:r>
            <a:r>
              <a:rPr lang="en-US" dirty="0" err="1"/>
              <a:t>newDataEl.setAttributeNode</a:t>
            </a:r>
            <a:r>
              <a:rPr lang="en-US" dirty="0"/>
              <a:t>(cx); </a:t>
            </a:r>
            <a:r>
              <a:rPr lang="en-US" dirty="0" err="1"/>
              <a:t>newDataEl.setAttributeNode</a:t>
            </a:r>
            <a:r>
              <a:rPr lang="en-US" dirty="0"/>
              <a:t>(cy); </a:t>
            </a:r>
            <a:r>
              <a:rPr lang="en-US" dirty="0" err="1"/>
              <a:t>newDataEl.setAttributeNode</a:t>
            </a:r>
            <a:r>
              <a:rPr lang="en-US" dirty="0"/>
              <a:t>(r); </a:t>
            </a:r>
            <a:r>
              <a:rPr lang="en-US" dirty="0" err="1"/>
              <a:t>svg.appendChild</a:t>
            </a:r>
            <a:r>
              <a:rPr lang="en-US" dirty="0"/>
              <a:t>(</a:t>
            </a:r>
            <a:r>
              <a:rPr lang="en-US" dirty="0" err="1"/>
              <a:t>newDataEl</a:t>
            </a:r>
            <a:r>
              <a:rPr lang="en-US" dirty="0"/>
              <a:t>); }</a:t>
            </a:r>
          </a:p>
        </p:txBody>
      </p:sp>
    </p:spTree>
    <p:extLst>
      <p:ext uri="{BB962C8B-B14F-4D97-AF65-F5344CB8AC3E}">
        <p14:creationId xmlns:p14="http://schemas.microsoft.com/office/powerpoint/2010/main" val="9327029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5436</TotalTime>
  <Words>316</Words>
  <Application>Microsoft Macintosh PowerPoint</Application>
  <PresentationFormat>On-screen Show (4:3)</PresentationFormat>
  <Paragraphs>28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Wingdings</vt:lpstr>
      <vt:lpstr>Arial</vt:lpstr>
      <vt:lpstr>Office Theme</vt:lpstr>
      <vt:lpstr>Custom Design</vt:lpstr>
      <vt:lpstr>Introduction to d3js</vt:lpstr>
      <vt:lpstr>Header</vt:lpstr>
      <vt:lpstr>PowerPoint Presentation</vt:lpstr>
      <vt:lpstr>A brief history of d3js</vt:lpstr>
      <vt:lpstr>FIRST, WE NEED DATA</vt:lpstr>
      <vt:lpstr>And an SVG</vt:lpstr>
      <vt:lpstr>Without d3js</vt:lpstr>
      <vt:lpstr>A scale would help…</vt:lpstr>
      <vt:lpstr>PowerPoint Presentation</vt:lpstr>
      <vt:lpstr>A more generic scale</vt:lpstr>
      <vt:lpstr>Now with d3</vt:lpstr>
      <vt:lpstr>Print this one out 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Yalom’s curative factors</dc:title>
  <dc:creator>Administrator</dc:creator>
  <cp:lastModifiedBy>Andrew Reagan</cp:lastModifiedBy>
  <cp:revision>87</cp:revision>
  <dcterms:created xsi:type="dcterms:W3CDTF">2016-03-21T14:12:59Z</dcterms:created>
  <dcterms:modified xsi:type="dcterms:W3CDTF">2017-01-02T18:09:35Z</dcterms:modified>
</cp:coreProperties>
</file>

<file path=docProps/thumbnail.jpeg>
</file>